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72" r:id="rId2"/>
    <p:sldId id="351" r:id="rId3"/>
    <p:sldId id="306" r:id="rId4"/>
    <p:sldId id="343" r:id="rId5"/>
    <p:sldId id="345" r:id="rId6"/>
    <p:sldId id="34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ff Burke" initials="jb" lastIdx="1" clrIdx="0">
    <p:extLst/>
  </p:cmAuthor>
  <p:cmAuthor id="2" name="Jeff Burke" initials="jb [2]" lastIdx="0" clrIdx="1">
    <p:extLst/>
  </p:cmAuthor>
  <p:cmAuthor id="3" name="Jeff Burke" initials="jb [3]" lastIdx="1" clrIdx="2">
    <p:extLst/>
  </p:cmAuthor>
  <p:cmAuthor id="4" name="Jeff Burke" initials="jb [4]" lastIdx="1" clrIdx="3">
    <p:extLst/>
  </p:cmAuthor>
  <p:cmAuthor id="5" name="Jeff Burke" initials="jb [5]" lastIdx="1" clrIdx="4">
    <p:extLst/>
  </p:cmAuthor>
  <p:cmAuthor id="6" name="Jeff Burke" initials="jb [6]" lastIdx="1" clrIdx="5">
    <p:extLst/>
  </p:cmAuthor>
  <p:cmAuthor id="7" name="Jeff Burke" initials="jb [7]" lastIdx="1" clrIdx="6">
    <p:extLst/>
  </p:cmAuthor>
  <p:cmAuthor id="8" name="Jeff Burke" initials="jb [8]" lastIdx="1" clrIdx="7">
    <p:extLst/>
  </p:cmAuthor>
  <p:cmAuthor id="9" name="Jeff Burke" initials="jb [9]" lastIdx="1" clrIdx="8">
    <p:extLst/>
  </p:cmAuthor>
  <p:cmAuthor id="10" name="Jeff Burke" initials="jb [10]" lastIdx="1" clrIdx="9">
    <p:extLst/>
  </p:cmAuthor>
  <p:cmAuthor id="11" name="Jeff Burke" initials="jb [11]" lastIdx="1" clrIdx="10">
    <p:extLst/>
  </p:cmAuthor>
  <p:cmAuthor id="12" name="Jeff Burke" initials="jb [12]" lastIdx="1" clrIdx="11">
    <p:extLst/>
  </p:cmAuthor>
  <p:cmAuthor id="13" name="Jeff Burke" initials="jb [13]" lastIdx="1" clrIdx="12">
    <p:extLst/>
  </p:cmAuthor>
  <p:cmAuthor id="14" name="Jeff Burke" initials="jb [14]" lastIdx="1" clrIdx="13">
    <p:extLst/>
  </p:cmAuthor>
  <p:cmAuthor id="15" name="Jeff Burke" initials="jb [15]" lastIdx="1" clrIdx="14">
    <p:extLst/>
  </p:cmAuthor>
  <p:cmAuthor id="16" name="Jeff Burke" initials="jb [16]" lastIdx="1" clrIdx="15">
    <p:extLst/>
  </p:cmAuthor>
  <p:cmAuthor id="17" name="Jeff Burke" initials="jb [17]" lastIdx="1" clrIdx="16">
    <p:extLst/>
  </p:cmAuthor>
  <p:cmAuthor id="18" name="Jeff Burke" initials="jb [18]" lastIdx="1" clrIdx="17">
    <p:extLst/>
  </p:cmAuthor>
  <p:cmAuthor id="19" name="Jeff Burke" initials="jb [19]" lastIdx="1" clrIdx="18">
    <p:extLst/>
  </p:cmAuthor>
  <p:cmAuthor id="20" name="Jeff Burke" initials="jb [20]" lastIdx="2" clrIdx="19">
    <p:extLst/>
  </p:cmAuthor>
  <p:cmAuthor id="21" name="Jeff Burke" initials="jb [21]" lastIdx="2" clrIdx="20">
    <p:extLst/>
  </p:cmAuthor>
  <p:cmAuthor id="22" name="Jeff Burke" initials="jb [22]" lastIdx="1" clrIdx="21">
    <p:extLst/>
  </p:cmAuthor>
  <p:cmAuthor id="23" name="Jeff Burke" initials="jb [23]" lastIdx="1" clrIdx="22">
    <p:extLst/>
  </p:cmAuthor>
  <p:cmAuthor id="24" name="Jeff Burke" initials="jb [24]" lastIdx="1" clrIdx="23">
    <p:extLst/>
  </p:cmAuthor>
  <p:cmAuthor id="25" name="Zhehao Wang" initials="" lastIdx="3" clrIdx="2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50" autoAdjust="0"/>
    <p:restoredTop sz="81997" autoAdjust="0"/>
  </p:normalViewPr>
  <p:slideViewPr>
    <p:cSldViewPr snapToGrid="0" snapToObjects="1">
      <p:cViewPr>
        <p:scale>
          <a:sx n="64" d="100"/>
          <a:sy n="64" d="100"/>
        </p:scale>
        <p:origin x="-1912" y="-4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6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commentAuthors" Target="commentAuthors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38FA1E-E02C-034F-A028-8F9D3BC06E8D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C3BAFC-8BDA-B24C-B5BD-EF5517153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569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363FB-F37C-F64A-89C5-A5A2DC986825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1AC67-E8C9-DF4C-BC2A-1E57AC0B4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620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openptrack.org/" TargetMode="External"/><Relationship Id="rId4" Type="http://schemas.openxmlformats.org/officeDocument/2006/relationships/hyperlink" Target="https://unity3d.com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1AC67-E8C9-DF4C-BC2A-1E57AC0B4F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50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Flow is a home </a:t>
            </a:r>
            <a:r>
              <a:rPr lang="en-US" dirty="0" err="1" smtClean="0"/>
              <a:t>IoT</a:t>
            </a:r>
            <a:r>
              <a:rPr lang="en-US" dirty="0" smtClean="0"/>
              <a:t> game application built on top of NDN-</a:t>
            </a:r>
            <a:r>
              <a:rPr lang="en-US" dirty="0" err="1" smtClean="0"/>
              <a:t>IoT</a:t>
            </a:r>
            <a:r>
              <a:rPr lang="en-US" dirty="0" smtClean="0"/>
              <a:t> framework. A player</a:t>
            </a:r>
          </a:p>
          <a:p>
            <a:pPr lvl="1"/>
            <a:r>
              <a:rPr lang="en-US" dirty="0" smtClean="0"/>
              <a:t>Interacts with the game by walking around in an area tracked by </a:t>
            </a:r>
            <a:r>
              <a:rPr lang="en-US" dirty="0" smtClean="0">
                <a:hlinkClick r:id="rId3"/>
              </a:rPr>
              <a:t>OpenPTrack </a:t>
            </a:r>
            <a:r>
              <a:rPr lang="en-US" dirty="0" smtClean="0"/>
              <a:t>(opt)</a:t>
            </a:r>
          </a:p>
          <a:p>
            <a:pPr lvl="1"/>
            <a:r>
              <a:rPr lang="en-US" dirty="0" smtClean="0"/>
              <a:t>Sees his physical tracks affect the terrain in a virtual space rendered by </a:t>
            </a:r>
            <a:r>
              <a:rPr lang="en-US" dirty="0" smtClean="0">
                <a:hlinkClick r:id="rId4"/>
              </a:rPr>
              <a:t>Unity3D</a:t>
            </a:r>
            <a:r>
              <a:rPr lang="en-US" dirty="0" smtClean="0"/>
              <a:t> game engine</a:t>
            </a:r>
          </a:p>
          <a:p>
            <a:pPr lvl="1"/>
            <a:r>
              <a:rPr lang="en-US" dirty="0" smtClean="0"/>
              <a:t>Can also drop images to the virtual space using a mobile webpage</a:t>
            </a:r>
          </a:p>
          <a:p>
            <a:pPr lvl="1"/>
            <a:r>
              <a:rPr lang="en-US" dirty="0" smtClean="0"/>
              <a:t>Can control the angles the virtual cameras are facing by rotating gyroscopes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1AC67-E8C9-DF4C-BC2A-1E57AC0B4F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966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1AC67-E8C9-DF4C-BC2A-1E57AC0B4F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275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035B-4DEB-6D4B-A228-263B2AB0C139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623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DC601-E5C0-2847-8EFD-9137365B7EEB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45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A6A74-C337-7540-A740-CEDA5C1A97CD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308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F9FE9-9030-6449-8196-829D81AD2EE4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87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BCBA8-AA7E-3743-8CB5-0DBCF7EC40AB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283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489B4-36E3-F14E-98B2-8069F7AA4B8D}" type="datetime1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8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E5211-2DCB-924E-A2AE-FE25D7CCA6BE}" type="datetime1">
              <a:rPr lang="en-US" smtClean="0"/>
              <a:t>3/21/17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471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2731F-5D16-C94A-9C42-0310657C9FCE}" type="datetime1">
              <a:rPr lang="en-US" smtClean="0"/>
              <a:t>3/21/17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051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D654D1-E32B-444E-837A-FE14CA8D11CF}" type="datetime1">
              <a:rPr lang="en-US" smtClean="0"/>
              <a:t>3/21/17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075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754AA-7E5C-3B4A-9759-8FF72D4A4610}" type="datetime1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1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30EE2-DCA5-0B45-A130-11A23DD7263F}" type="datetime1">
              <a:rPr lang="en-US" smtClean="0"/>
              <a:t>3/21/17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79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26690"/>
            <a:ext cx="8229600" cy="970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06844"/>
            <a:ext cx="8229600" cy="4884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88AA6-0838-9D4B-AFDD-7A5BD8524F57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5523F2-B548-894C-BD1D-8985A6E83A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340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map/ndn-flow/tree/master/framework" TargetMode="External"/><Relationship Id="rId4" Type="http://schemas.openxmlformats.org/officeDocument/2006/relationships/hyperlink" Target="https://github.com/remap/ndn-flow/tree/master/framework%23functionalities" TargetMode="External"/><Relationship Id="rId5" Type="http://schemas.openxmlformats.org/officeDocument/2006/relationships/hyperlink" Target="https://github.com/remap/ndn-flow/tree/master/design/docs" TargetMode="External"/><Relationship Id="rId6" Type="http://schemas.openxmlformats.org/officeDocument/2006/relationships/hyperlink" Target="https://github.com/remap/ndn-flow/tree/master/application" TargetMode="External"/><Relationship Id="rId7" Type="http://schemas.openxmlformats.org/officeDocument/2006/relationships/hyperlink" Target="https://github.com/remap/ndn-flow/blob/master/design/DRAFT_FLOW_TechGuide.docx" TargetMode="External"/><Relationship Id="rId8" Type="http://schemas.openxmlformats.org/officeDocument/2006/relationships/hyperlink" Target="https://github.com/remap/ndn-flow/blob/master/design/20170129_FINAL_FLOW_POSTER.pptx" TargetMode="External"/><Relationship Id="rId9" Type="http://schemas.openxmlformats.org/officeDocument/2006/relationships/hyperlink" Target="https://www.youtube.com/watch?v=MNI_qd75SPQ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remap/ndn-flow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NDN-</a:t>
            </a:r>
            <a:r>
              <a:rPr lang="en-US" dirty="0" err="1" smtClean="0"/>
              <a:t>IoT</a:t>
            </a:r>
            <a:r>
              <a:rPr lang="en-US" dirty="0" smtClean="0"/>
              <a:t> Framework and Example Application “Flow”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A8F5B-D5B3-6643-9360-D3E7988B7780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1</a:t>
            </a:fld>
            <a:endParaRPr lang="en-US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Zhehao Wang, </a:t>
            </a:r>
            <a:r>
              <a:rPr lang="en-US" dirty="0" err="1"/>
              <a:t>Eitan</a:t>
            </a:r>
            <a:r>
              <a:rPr lang="en-US" dirty="0"/>
              <a:t> </a:t>
            </a:r>
            <a:r>
              <a:rPr lang="en-US" dirty="0" err="1"/>
              <a:t>Mendelowitz</a:t>
            </a:r>
            <a:r>
              <a:rPr lang="en-US" dirty="0"/>
              <a:t>, Zoe Sandoval, Jeff </a:t>
            </a:r>
            <a:r>
              <a:rPr lang="en-US" dirty="0" smtClean="0"/>
              <a:t>Burke</a:t>
            </a:r>
          </a:p>
          <a:p>
            <a:r>
              <a:rPr lang="en-US" dirty="0" smtClean="0"/>
              <a:t>Mar </a:t>
            </a:r>
            <a:r>
              <a:rPr lang="en-US" dirty="0" smtClean="0"/>
              <a:t>23, </a:t>
            </a:r>
            <a:r>
              <a:rPr lang="en-US" dirty="0" smtClean="0"/>
              <a:t>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77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– NDN-</a:t>
            </a:r>
            <a:r>
              <a:rPr lang="en-US" dirty="0" err="1"/>
              <a:t>IoT</a:t>
            </a:r>
            <a:r>
              <a:rPr lang="en-US" dirty="0"/>
              <a:t> &amp;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NDN</a:t>
            </a:r>
            <a:r>
              <a:rPr lang="en-US" b="1" dirty="0"/>
              <a:t>-</a:t>
            </a:r>
            <a:r>
              <a:rPr lang="en-US" b="1" dirty="0" err="1" smtClean="0"/>
              <a:t>IoT</a:t>
            </a:r>
            <a:r>
              <a:rPr lang="en-US" b="1" dirty="0" smtClean="0"/>
              <a:t> framework</a:t>
            </a:r>
            <a:endParaRPr lang="en-US" dirty="0"/>
          </a:p>
          <a:p>
            <a:pPr lvl="1"/>
            <a:r>
              <a:rPr lang="en-US" dirty="0" smtClean="0"/>
              <a:t>Libraries </a:t>
            </a:r>
            <a:r>
              <a:rPr lang="en-US" dirty="0"/>
              <a:t>in JavaScript, Python, C# and C++ </a:t>
            </a:r>
            <a:endParaRPr lang="en-US" dirty="0" smtClean="0"/>
          </a:p>
          <a:p>
            <a:pPr lvl="1"/>
            <a:r>
              <a:rPr lang="en-US" dirty="0" smtClean="0"/>
              <a:t>Implement naming</a:t>
            </a:r>
            <a:r>
              <a:rPr lang="en-US" dirty="0"/>
              <a:t>, trust and bootstrap, discovery and application-level pub/sub functionalities </a:t>
            </a:r>
            <a:r>
              <a:rPr lang="en-US" dirty="0" smtClean="0"/>
              <a:t>NDN team’s </a:t>
            </a:r>
            <a:r>
              <a:rPr lang="en-US" dirty="0" err="1" smtClean="0"/>
              <a:t>IoTDI</a:t>
            </a:r>
            <a:r>
              <a:rPr lang="en-US" dirty="0" smtClean="0"/>
              <a:t> </a:t>
            </a:r>
            <a:r>
              <a:rPr lang="en-US" dirty="0"/>
              <a:t>'16 </a:t>
            </a:r>
            <a:r>
              <a:rPr lang="en-US" dirty="0" smtClean="0"/>
              <a:t>invited paper [1]</a:t>
            </a:r>
            <a:endParaRPr lang="en-US" dirty="0"/>
          </a:p>
          <a:p>
            <a:r>
              <a:rPr lang="en-US" b="1" dirty="0"/>
              <a:t>"Flow" application</a:t>
            </a:r>
            <a:r>
              <a:rPr lang="en-US" dirty="0"/>
              <a:t>: </a:t>
            </a:r>
            <a:endParaRPr lang="en-US" dirty="0" smtClean="0"/>
          </a:p>
          <a:p>
            <a:pPr lvl="1"/>
            <a:r>
              <a:rPr lang="en-US" dirty="0"/>
              <a:t>H</a:t>
            </a:r>
            <a:r>
              <a:rPr lang="en-US" dirty="0" smtClean="0"/>
              <a:t>ome </a:t>
            </a:r>
            <a:r>
              <a:rPr lang="en-US" dirty="0" err="1"/>
              <a:t>IoT</a:t>
            </a:r>
            <a:r>
              <a:rPr lang="en-US" dirty="0"/>
              <a:t> game application built </a:t>
            </a:r>
            <a:r>
              <a:rPr lang="en-US" dirty="0" smtClean="0"/>
              <a:t>using the framework</a:t>
            </a:r>
          </a:p>
          <a:p>
            <a:pPr lvl="1"/>
            <a:r>
              <a:rPr lang="en-US" dirty="0" smtClean="0"/>
              <a:t>Cloud-independent, secure (authentication and authorization)</a:t>
            </a:r>
          </a:p>
          <a:p>
            <a:pPr lvl="1"/>
            <a:r>
              <a:rPr lang="en-US" dirty="0" smtClean="0"/>
              <a:t>Its design and implementation discussed in NDN teams’ </a:t>
            </a:r>
            <a:r>
              <a:rPr lang="en-US" dirty="0" err="1" smtClean="0"/>
              <a:t>IoTDI</a:t>
            </a:r>
            <a:r>
              <a:rPr lang="en-US" dirty="0" smtClean="0"/>
              <a:t> </a:t>
            </a:r>
            <a:r>
              <a:rPr lang="uk-UA" dirty="0" smtClean="0"/>
              <a:t>’</a:t>
            </a:r>
            <a:r>
              <a:rPr lang="en-US" dirty="0" smtClean="0"/>
              <a:t>17 invited paper (to appear)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F9FE9-9030-6449-8196-829D81AD2EE4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73547" y="5831862"/>
            <a:ext cx="81926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[1] W. Shang, A. </a:t>
            </a:r>
            <a:r>
              <a:rPr lang="en-US" i="1" dirty="0" err="1"/>
              <a:t>Bannis</a:t>
            </a:r>
            <a:r>
              <a:rPr lang="en-US" i="1" dirty="0"/>
              <a:t>, T. Liang, Z. Wang, Y. Yu, A. </a:t>
            </a:r>
            <a:r>
              <a:rPr lang="en-US" i="1" dirty="0" err="1"/>
              <a:t>Afanasyev</a:t>
            </a:r>
            <a:r>
              <a:rPr lang="en-US" i="1" dirty="0"/>
              <a:t>, J. Thompson, J. Burke, B. Zhang, L. Zhang. Named Data Networking of Things (Invited Paper). In </a:t>
            </a:r>
            <a:r>
              <a:rPr lang="en-US" i="1" dirty="0" err="1"/>
              <a:t>IoTDI</a:t>
            </a:r>
            <a:r>
              <a:rPr lang="en-US" i="1" dirty="0"/>
              <a:t>, 2016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35694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Flow: components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941930"/>
              </p:ext>
            </p:extLst>
          </p:nvPr>
        </p:nvGraphicFramePr>
        <p:xfrm>
          <a:off x="457200" y="1417638"/>
          <a:ext cx="8229600" cy="384555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57400"/>
                <a:gridCol w="2057400"/>
                <a:gridCol w="41148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Component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Device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Role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OpenPTrack (opt)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Linux workstation machine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1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Produces time-series data (location of multiple tracked persons) at 30Hz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Mobile website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Mobile phone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Sends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environment control commands</a:t>
                      </a:r>
                      <a:r>
                        <a:rPr lang="en-US" baseline="0" dirty="0" smtClean="0"/>
                        <a:t> and </a:t>
                      </a:r>
                      <a:r>
                        <a:rPr lang="en-US" dirty="0" smtClean="0"/>
                        <a:t>consumes environment status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Virtual camera control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RFduino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Produces NDN data from gyroscope reading. Packetize, and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send to helper (</a:t>
                      </a:r>
                      <a:r>
                        <a:rPr lang="en-US" dirty="0" err="1" smtClean="0"/>
                        <a:t>RaspberryPi</a:t>
                      </a:r>
                      <a:r>
                        <a:rPr lang="en-US" dirty="0" smtClean="0"/>
                        <a:t>) via </a:t>
                      </a:r>
                      <a:r>
                        <a:rPr lang="en-US" dirty="0" err="1" smtClean="0"/>
                        <a:t>bluetooth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Controller/Gateway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RaspberryPi2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Serves as the trust anchor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dirty="0" smtClean="0"/>
                        <a:t>runs NDN-pi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controller)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Unity3D game engine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OSX </a:t>
                      </a:r>
                      <a:r>
                        <a:rPr lang="en-US" baseline="0" dirty="0" smtClean="0"/>
                        <a:t>machine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Consumes opt, phones, and </a:t>
                      </a:r>
                      <a:r>
                        <a:rPr lang="en-US" dirty="0" err="1" smtClean="0"/>
                        <a:t>Arduino</a:t>
                      </a:r>
                      <a:r>
                        <a:rPr lang="en-US" dirty="0" smtClean="0"/>
                        <a:t> data; and renders</a:t>
                      </a:r>
                      <a:r>
                        <a:rPr lang="en-US" baseline="0" dirty="0" smtClean="0"/>
                        <a:t> the virtual environment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F9FE9-9030-6449-8196-829D81AD2EE4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3</a:t>
            </a:fld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5351847"/>
            <a:ext cx="8373054" cy="1209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4090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Flow: app message exchanges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F9FE9-9030-6449-8196-829D81AD2EE4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4</a:t>
            </a:fld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38" y="940481"/>
            <a:ext cx="8213762" cy="525907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461731" y="6213824"/>
            <a:ext cx="40475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Please refer to next page for diagram key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-4364182" y="188637"/>
            <a:ext cx="3740727" cy="2055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600" dirty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173" y="3691374"/>
            <a:ext cx="3405154" cy="202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998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Flow: </a:t>
            </a:r>
            <a:r>
              <a:rPr lang="en-US" dirty="0" smtClean="0"/>
              <a:t>app message exchange keys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4491" r="-4491"/>
          <a:stretch>
            <a:fillRect/>
          </a:stretch>
        </p:blipFill>
        <p:spPr>
          <a:xfrm>
            <a:off x="457200" y="1106488"/>
            <a:ext cx="8229600" cy="488473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F9FE9-9030-6449-8196-829D81AD2EE4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75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 and documentation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Code repository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NDN-IoT framework</a:t>
            </a:r>
            <a:endParaRPr lang="en-US" dirty="0" smtClean="0"/>
          </a:p>
          <a:p>
            <a:pPr lvl="2"/>
            <a:r>
              <a:rPr lang="en-US" dirty="0" smtClean="0">
                <a:hlinkClick r:id="rId4"/>
              </a:rPr>
              <a:t>Functionality overview</a:t>
            </a:r>
            <a:endParaRPr lang="en-US" dirty="0" smtClean="0"/>
          </a:p>
          <a:p>
            <a:pPr lvl="2"/>
            <a:r>
              <a:rPr lang="en-US" dirty="0" smtClean="0">
                <a:hlinkClick r:id="rId5"/>
              </a:rPr>
              <a:t>Interface description</a:t>
            </a:r>
            <a:endParaRPr lang="en-US" dirty="0" smtClean="0"/>
          </a:p>
          <a:p>
            <a:pPr lvl="1"/>
            <a:r>
              <a:rPr lang="en-US" dirty="0" smtClean="0">
                <a:hlinkClick r:id="rId6"/>
              </a:rPr>
              <a:t>Flow application</a:t>
            </a:r>
            <a:endParaRPr lang="en-US" dirty="0"/>
          </a:p>
          <a:p>
            <a:r>
              <a:rPr lang="en-US" dirty="0" smtClean="0">
                <a:hlinkClick r:id="rId7"/>
              </a:rPr>
              <a:t>Technical guide</a:t>
            </a:r>
            <a:r>
              <a:rPr lang="en-US" dirty="0" smtClean="0"/>
              <a:t> (installation and troubleshooting)</a:t>
            </a:r>
          </a:p>
          <a:p>
            <a:r>
              <a:rPr lang="en-US" dirty="0" smtClean="0">
                <a:hlinkClick r:id="rId8"/>
              </a:rPr>
              <a:t>Demo poster</a:t>
            </a:r>
            <a:endParaRPr lang="en-US" dirty="0" smtClean="0"/>
          </a:p>
          <a:p>
            <a:r>
              <a:rPr lang="en-US" dirty="0" smtClean="0">
                <a:hlinkClick r:id="rId9"/>
              </a:rPr>
              <a:t>Application screen recording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F9FE9-9030-6449-8196-829D81AD2EE4}" type="datetime1">
              <a:rPr lang="en-US" smtClean="0"/>
              <a:t>3/21/17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523F2-B548-894C-BD1D-8985A6E83A4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14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22940</TotalTime>
  <Words>403</Words>
  <Application>Microsoft Macintosh PowerPoint</Application>
  <PresentationFormat>On-screen Show (4:3)</PresentationFormat>
  <Paragraphs>63</Paragraphs>
  <Slides>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NDN-IoT Framework and Example Application “Flow”</vt:lpstr>
      <vt:lpstr>Introduction – NDN-IoT &amp; Flow</vt:lpstr>
      <vt:lpstr>Flow: components</vt:lpstr>
      <vt:lpstr>Flow: app message exchanges</vt:lpstr>
      <vt:lpstr>Flow: app message exchange keys</vt:lpstr>
      <vt:lpstr>Links and documentation</vt:lpstr>
    </vt:vector>
  </TitlesOfParts>
  <Company>remap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 Design</dc:title>
  <dc:creator>Zhehao Wang</dc:creator>
  <cp:lastModifiedBy>Zhehao Wang</cp:lastModifiedBy>
  <cp:revision>2226</cp:revision>
  <dcterms:created xsi:type="dcterms:W3CDTF">2016-06-13T15:53:54Z</dcterms:created>
  <dcterms:modified xsi:type="dcterms:W3CDTF">2017-03-21T22:23:37Z</dcterms:modified>
</cp:coreProperties>
</file>

<file path=docProps/thumbnail.jpeg>
</file>